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755277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Turtle Season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3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2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11C694B-FE9E-4739-8BBA-5F477772E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653" y="3311179"/>
            <a:ext cx="7007069" cy="424730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Turtle Season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Turtle Season is a 29 round, 145 point, Comstock course of fire. There are 12 IPSC targets, 2 colt poppers,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160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2021-05-17T21:47:30Z</dcterms:modified>
  <cp:category>Shooting</cp:category>
</cp:coreProperties>
</file>

<file path=docProps/thumbnail.jpeg>
</file>